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36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51ST ST / DUVAL ST (Bruning Ave)
Intersection ID: 5159850
Cardinal Direction: N
Work Order ID: SG-20936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36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51ST ST / DUVAL ST (Bruning Ave)
Intersection ID: 5159850
Cardinal Direction: S
Work Order ID: SG-20936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3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51ST ST / DUVAL ST (Bruning Ave)
Intersection ID: 5159850
Cardinal Direction: E
Work Order ID: SG-20936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3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51ST ST / DUVAL ST (Bruning Ave)
Intersection ID: 5159850
Cardinal Direction: W
Work Order ID: SG-20936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